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5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1367909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Game-Based Learning App for Skill Development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837724" y="4641533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Introducing our innovative game-based learning app designed to help you master programming skills through interactive quizzes and challenges. Immerse yourself in a fun and engaging way to develop your coding expertise.</a:t>
            </a:r>
            <a:endParaRPr lang="en-US" sz="1885" dirty="0"/>
          </a:p>
        </p:txBody>
      </p:sp>
      <p:sp>
        <p:nvSpPr>
          <p:cNvPr id="7" name="Shape 3"/>
          <p:cNvSpPr/>
          <p:nvPr/>
        </p:nvSpPr>
        <p:spPr>
          <a:xfrm>
            <a:off x="15471978" y="4841438"/>
            <a:ext cx="45719" cy="382905"/>
          </a:xfrm>
          <a:prstGeom prst="roundRect">
            <a:avLst>
              <a:gd name="adj" fmla="val 0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5183624" y="6442829"/>
            <a:ext cx="2620089" cy="4188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</a:t>
            </a:r>
            <a:r>
              <a:rPr lang="en-US" sz="2356" b="1" dirty="0">
                <a:solidFill>
                  <a:srgbClr val="FFFFFF"/>
                </a:solidFill>
                <a:latin typeface="PT Sans" pitchFamily="34" charset="0"/>
              </a:rPr>
              <a:t>Bhumika Murthy,</a:t>
            </a:r>
          </a:p>
          <a:p>
            <a:pPr marL="0" indent="0" algn="r">
              <a:lnSpc>
                <a:spcPts val="3299"/>
              </a:lnSpc>
              <a:buNone/>
            </a:pPr>
            <a:r>
              <a:rPr lang="en-US" sz="2356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Utkarsh Bhardwaj</a:t>
            </a:r>
            <a:endParaRPr lang="en-US" sz="2356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373862"/>
            <a:ext cx="5996583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Introduction to the App</a:t>
            </a:r>
            <a:endParaRPr lang="en-US" sz="4435" dirty="0"/>
          </a:p>
        </p:txBody>
      </p:sp>
      <p:sp>
        <p:nvSpPr>
          <p:cNvPr id="6" name="Shape 2"/>
          <p:cNvSpPr/>
          <p:nvPr/>
        </p:nvSpPr>
        <p:spPr>
          <a:xfrm>
            <a:off x="6324124" y="27060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492002" y="2806303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661" dirty="0"/>
          </a:p>
        </p:txBody>
      </p:sp>
      <p:sp>
        <p:nvSpPr>
          <p:cNvPr id="8" name="Text 4"/>
          <p:cNvSpPr/>
          <p:nvPr/>
        </p:nvSpPr>
        <p:spPr>
          <a:xfrm>
            <a:off x="7101959" y="270605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Adaptive Difficulty</a:t>
            </a:r>
            <a:endParaRPr lang="en-US" sz="2218" dirty="0"/>
          </a:p>
        </p:txBody>
      </p:sp>
      <p:sp>
        <p:nvSpPr>
          <p:cNvPr id="9" name="Text 5"/>
          <p:cNvSpPr/>
          <p:nvPr/>
        </p:nvSpPr>
        <p:spPr>
          <a:xfrm>
            <a:off x="7101959" y="3201591"/>
            <a:ext cx="283678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adapts the quiz difficulty to your skill level, ensuring a personalized learning experience.</a:t>
            </a:r>
            <a:endParaRPr lang="en-US" sz="1885" dirty="0"/>
          </a:p>
        </p:txBody>
      </p:sp>
      <p:sp>
        <p:nvSpPr>
          <p:cNvPr id="10" name="Shape 6"/>
          <p:cNvSpPr/>
          <p:nvPr/>
        </p:nvSpPr>
        <p:spPr>
          <a:xfrm>
            <a:off x="10178058" y="270605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345936" y="2806303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661" dirty="0"/>
          </a:p>
        </p:txBody>
      </p:sp>
      <p:sp>
        <p:nvSpPr>
          <p:cNvPr id="12" name="Text 8"/>
          <p:cNvSpPr/>
          <p:nvPr/>
        </p:nvSpPr>
        <p:spPr>
          <a:xfrm>
            <a:off x="10955893" y="2706053"/>
            <a:ext cx="2836783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Gamification Elements</a:t>
            </a:r>
            <a:endParaRPr lang="en-US" sz="2218" dirty="0"/>
          </a:p>
        </p:txBody>
      </p:sp>
      <p:sp>
        <p:nvSpPr>
          <p:cNvPr id="13" name="Text 9"/>
          <p:cNvSpPr/>
          <p:nvPr/>
        </p:nvSpPr>
        <p:spPr>
          <a:xfrm>
            <a:off x="10955893" y="3553539"/>
            <a:ext cx="283678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Earn points, badges, and climb the leaderboard to stay motivated and engaged.</a:t>
            </a:r>
            <a:endParaRPr lang="en-US" sz="1885" dirty="0"/>
          </a:p>
        </p:txBody>
      </p:sp>
      <p:sp>
        <p:nvSpPr>
          <p:cNvPr id="14" name="Shape 10"/>
          <p:cNvSpPr/>
          <p:nvPr/>
        </p:nvSpPr>
        <p:spPr>
          <a:xfrm>
            <a:off x="6324124" y="559415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492002" y="5694402"/>
            <a:ext cx="202763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1"/>
              </a:lnSpc>
              <a:buNone/>
            </a:pPr>
            <a:r>
              <a:rPr lang="en-US" sz="266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661" dirty="0"/>
          </a:p>
        </p:txBody>
      </p:sp>
      <p:sp>
        <p:nvSpPr>
          <p:cNvPr id="16" name="Text 12"/>
          <p:cNvSpPr/>
          <p:nvPr/>
        </p:nvSpPr>
        <p:spPr>
          <a:xfrm>
            <a:off x="7101959" y="5594152"/>
            <a:ext cx="3258026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Comprehensive Coverage</a:t>
            </a:r>
            <a:endParaRPr lang="en-US" sz="2218" dirty="0"/>
          </a:p>
        </p:txBody>
      </p:sp>
      <p:sp>
        <p:nvSpPr>
          <p:cNvPr id="17" name="Text 13"/>
          <p:cNvSpPr/>
          <p:nvPr/>
        </p:nvSpPr>
        <p:spPr>
          <a:xfrm>
            <a:off x="7101959" y="6089690"/>
            <a:ext cx="6690717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Covers a wide range of programming concepts, from beginner to advanced levels.</a:t>
            </a:r>
            <a:endParaRPr lang="en-US" sz="188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485787"/>
            <a:ext cx="6183035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Key Features of the App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Personalized Quizzes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Tailored quizzes that challenge you based on your strengths and weaknesses.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Interactive Lessons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5357813" y="4379357"/>
            <a:ext cx="3928586" cy="766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Bite-sized video lessons and code examples to reinforce your learning.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Performance Insights</a:t>
            </a:r>
            <a:endParaRPr lang="en-US" sz="2218" dirty="0"/>
          </a:p>
        </p:txBody>
      </p:sp>
      <p:sp>
        <p:nvSpPr>
          <p:cNvPr id="10" name="Text 7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analytics and reports to track your progress and identify areas for improvement.</a:t>
            </a:r>
            <a:endParaRPr lang="en-US" sz="18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04478" y="642818"/>
            <a:ext cx="7507843" cy="1374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13"/>
              </a:lnSpc>
              <a:buNone/>
            </a:pPr>
            <a:r>
              <a:rPr lang="en-US" sz="433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Benefits of Game-Based Learning</a:t>
            </a:r>
            <a:endParaRPr lang="en-US" sz="4331" dirty="0"/>
          </a:p>
        </p:txBody>
      </p:sp>
      <p:sp>
        <p:nvSpPr>
          <p:cNvPr id="6" name="Shape 2"/>
          <p:cNvSpPr/>
          <p:nvPr/>
        </p:nvSpPr>
        <p:spPr>
          <a:xfrm>
            <a:off x="6304478" y="2368034"/>
            <a:ext cx="3637121" cy="2492454"/>
          </a:xfrm>
          <a:prstGeom prst="roundRect">
            <a:avLst>
              <a:gd name="adj" fmla="val 1406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61058" y="2624614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16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Increased Motivation</a:t>
            </a:r>
            <a:endParaRPr lang="en-US" sz="2165" dirty="0"/>
          </a:p>
        </p:txBody>
      </p:sp>
      <p:sp>
        <p:nvSpPr>
          <p:cNvPr id="8" name="Text 4"/>
          <p:cNvSpPr/>
          <p:nvPr/>
        </p:nvSpPr>
        <p:spPr>
          <a:xfrm>
            <a:off x="6561058" y="3108484"/>
            <a:ext cx="3123962" cy="14954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45"/>
              </a:lnSpc>
              <a:buNone/>
            </a:pPr>
            <a:r>
              <a:rPr lang="en-US" sz="184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engaging and competitive nature of the app keeps you motivated to learn and improve.</a:t>
            </a:r>
            <a:endParaRPr lang="en-US" sz="1841" dirty="0"/>
          </a:p>
        </p:txBody>
      </p:sp>
      <p:sp>
        <p:nvSpPr>
          <p:cNvPr id="9" name="Shape 5"/>
          <p:cNvSpPr/>
          <p:nvPr/>
        </p:nvSpPr>
        <p:spPr>
          <a:xfrm>
            <a:off x="10175319" y="2368034"/>
            <a:ext cx="3637121" cy="2492454"/>
          </a:xfrm>
          <a:prstGeom prst="roundRect">
            <a:avLst>
              <a:gd name="adj" fmla="val 1406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31899" y="2624614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16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Effective Retention</a:t>
            </a:r>
            <a:endParaRPr lang="en-US" sz="2165" dirty="0"/>
          </a:p>
        </p:txBody>
      </p:sp>
      <p:sp>
        <p:nvSpPr>
          <p:cNvPr id="11" name="Text 7"/>
          <p:cNvSpPr/>
          <p:nvPr/>
        </p:nvSpPr>
        <p:spPr>
          <a:xfrm>
            <a:off x="10431899" y="3108484"/>
            <a:ext cx="3123962" cy="14954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45"/>
              </a:lnSpc>
              <a:buNone/>
            </a:pPr>
            <a:r>
              <a:rPr lang="en-US" sz="184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Game-based learning helps cement programming concepts through active participation and repetition.</a:t>
            </a:r>
            <a:endParaRPr lang="en-US" sz="1841" dirty="0"/>
          </a:p>
        </p:txBody>
      </p:sp>
      <p:sp>
        <p:nvSpPr>
          <p:cNvPr id="12" name="Shape 8"/>
          <p:cNvSpPr/>
          <p:nvPr/>
        </p:nvSpPr>
        <p:spPr>
          <a:xfrm>
            <a:off x="6304478" y="5094208"/>
            <a:ext cx="3637121" cy="2492454"/>
          </a:xfrm>
          <a:prstGeom prst="roundRect">
            <a:avLst>
              <a:gd name="adj" fmla="val 1406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61058" y="5350788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16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Skill Development</a:t>
            </a:r>
            <a:endParaRPr lang="en-US" sz="2165" dirty="0"/>
          </a:p>
        </p:txBody>
      </p:sp>
      <p:sp>
        <p:nvSpPr>
          <p:cNvPr id="14" name="Text 10"/>
          <p:cNvSpPr/>
          <p:nvPr/>
        </p:nvSpPr>
        <p:spPr>
          <a:xfrm>
            <a:off x="6561058" y="5834658"/>
            <a:ext cx="3123962" cy="14954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45"/>
              </a:lnSpc>
              <a:buNone/>
            </a:pPr>
            <a:r>
              <a:rPr lang="en-US" sz="184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Regularly practicing with the quizzes and challenges improves your programming abilities.</a:t>
            </a:r>
            <a:endParaRPr lang="en-US" sz="1841" dirty="0"/>
          </a:p>
        </p:txBody>
      </p:sp>
      <p:sp>
        <p:nvSpPr>
          <p:cNvPr id="15" name="Shape 11"/>
          <p:cNvSpPr/>
          <p:nvPr/>
        </p:nvSpPr>
        <p:spPr>
          <a:xfrm>
            <a:off x="10175319" y="5094208"/>
            <a:ext cx="3637121" cy="2492454"/>
          </a:xfrm>
          <a:prstGeom prst="roundRect">
            <a:avLst>
              <a:gd name="adj" fmla="val 14068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431899" y="5350788"/>
            <a:ext cx="2749987" cy="343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7"/>
              </a:lnSpc>
              <a:buNone/>
            </a:pPr>
            <a:r>
              <a:rPr lang="en-US" sz="216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Enjoyable Experience</a:t>
            </a:r>
            <a:endParaRPr lang="en-US" sz="2165" dirty="0"/>
          </a:p>
        </p:txBody>
      </p:sp>
      <p:sp>
        <p:nvSpPr>
          <p:cNvPr id="17" name="Text 13"/>
          <p:cNvSpPr/>
          <p:nvPr/>
        </p:nvSpPr>
        <p:spPr>
          <a:xfrm>
            <a:off x="10431899" y="5834658"/>
            <a:ext cx="3123962" cy="1121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45"/>
              </a:lnSpc>
              <a:buNone/>
            </a:pPr>
            <a:r>
              <a:rPr lang="en-US" sz="184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Learning becomes a fun, rewarding, and stress-free experience with the app.</a:t>
            </a:r>
            <a:endParaRPr lang="en-US" sz="184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500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15985" y="2989778"/>
            <a:ext cx="8065651" cy="5765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9"/>
              </a:lnSpc>
              <a:buNone/>
            </a:pPr>
            <a:r>
              <a:rPr lang="en-US" sz="3631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Sample Quiz Questions and Gameplay</a:t>
            </a:r>
            <a:endParaRPr lang="en-US" sz="3631" dirty="0"/>
          </a:p>
        </p:txBody>
      </p:sp>
      <p:sp>
        <p:nvSpPr>
          <p:cNvPr id="6" name="Shape 2"/>
          <p:cNvSpPr/>
          <p:nvPr/>
        </p:nvSpPr>
        <p:spPr>
          <a:xfrm>
            <a:off x="1215985" y="5775008"/>
            <a:ext cx="12198429" cy="24408"/>
          </a:xfrm>
          <a:prstGeom prst="roundRect">
            <a:avLst>
              <a:gd name="adj" fmla="val 1204559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3"/>
          <p:cNvSpPr/>
          <p:nvPr/>
        </p:nvSpPr>
        <p:spPr>
          <a:xfrm>
            <a:off x="4204395" y="5089088"/>
            <a:ext cx="24408" cy="685919"/>
          </a:xfrm>
          <a:prstGeom prst="roundRect">
            <a:avLst>
              <a:gd name="adj" fmla="val 1204559"/>
            </a:avLst>
          </a:prstGeom>
          <a:solidFill>
            <a:srgbClr val="F2B42D"/>
          </a:solidFill>
          <a:ln/>
        </p:spPr>
      </p:sp>
      <p:sp>
        <p:nvSpPr>
          <p:cNvPr id="8" name="Shape 4"/>
          <p:cNvSpPr/>
          <p:nvPr/>
        </p:nvSpPr>
        <p:spPr>
          <a:xfrm>
            <a:off x="3996095" y="5554504"/>
            <a:ext cx="441007" cy="441008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133612" y="5636657"/>
            <a:ext cx="165973" cy="276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9"/>
              </a:lnSpc>
              <a:buNone/>
            </a:pPr>
            <a:r>
              <a:rPr lang="en-US" sz="217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179" dirty="0"/>
          </a:p>
        </p:txBody>
      </p:sp>
      <p:sp>
        <p:nvSpPr>
          <p:cNvPr id="10" name="Text 6"/>
          <p:cNvSpPr/>
          <p:nvPr/>
        </p:nvSpPr>
        <p:spPr>
          <a:xfrm>
            <a:off x="3063597" y="3860244"/>
            <a:ext cx="2305883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0"/>
              </a:lnSpc>
              <a:buNone/>
            </a:pPr>
            <a:r>
              <a:rPr lang="en-US" sz="181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Syntax Challenges</a:t>
            </a:r>
            <a:endParaRPr lang="en-US" sz="1816" dirty="0"/>
          </a:p>
        </p:txBody>
      </p:sp>
      <p:sp>
        <p:nvSpPr>
          <p:cNvPr id="11" name="Text 7"/>
          <p:cNvSpPr/>
          <p:nvPr/>
        </p:nvSpPr>
        <p:spPr>
          <a:xfrm>
            <a:off x="1411962" y="4266009"/>
            <a:ext cx="5609273" cy="6269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69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your knowledge of programming language syntax and conventions.</a:t>
            </a:r>
            <a:endParaRPr lang="en-US" sz="1543" dirty="0"/>
          </a:p>
        </p:txBody>
      </p:sp>
      <p:sp>
        <p:nvSpPr>
          <p:cNvPr id="12" name="Shape 8"/>
          <p:cNvSpPr/>
          <p:nvPr/>
        </p:nvSpPr>
        <p:spPr>
          <a:xfrm>
            <a:off x="7302996" y="5775008"/>
            <a:ext cx="24408" cy="685919"/>
          </a:xfrm>
          <a:prstGeom prst="roundRect">
            <a:avLst>
              <a:gd name="adj" fmla="val 1204559"/>
            </a:avLst>
          </a:prstGeom>
          <a:solidFill>
            <a:srgbClr val="D7425E"/>
          </a:solidFill>
          <a:ln/>
        </p:spPr>
      </p:sp>
      <p:sp>
        <p:nvSpPr>
          <p:cNvPr id="13" name="Shape 9"/>
          <p:cNvSpPr/>
          <p:nvPr/>
        </p:nvSpPr>
        <p:spPr>
          <a:xfrm>
            <a:off x="7094696" y="5554504"/>
            <a:ext cx="441007" cy="441008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2213" y="5636657"/>
            <a:ext cx="165973" cy="276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9"/>
              </a:lnSpc>
              <a:buNone/>
            </a:pPr>
            <a:r>
              <a:rPr lang="en-US" sz="217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179" dirty="0"/>
          </a:p>
        </p:txBody>
      </p:sp>
      <p:sp>
        <p:nvSpPr>
          <p:cNvPr id="15" name="Text 11"/>
          <p:cNvSpPr/>
          <p:nvPr/>
        </p:nvSpPr>
        <p:spPr>
          <a:xfrm>
            <a:off x="6162199" y="6657023"/>
            <a:ext cx="2305883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0"/>
              </a:lnSpc>
              <a:buNone/>
            </a:pPr>
            <a:r>
              <a:rPr lang="en-US" sz="181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Algorithm Puzzles</a:t>
            </a:r>
            <a:endParaRPr lang="en-US" sz="1816" dirty="0"/>
          </a:p>
        </p:txBody>
      </p:sp>
      <p:sp>
        <p:nvSpPr>
          <p:cNvPr id="16" name="Text 12"/>
          <p:cNvSpPr/>
          <p:nvPr/>
        </p:nvSpPr>
        <p:spPr>
          <a:xfrm>
            <a:off x="4510564" y="7062788"/>
            <a:ext cx="5609273" cy="6269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69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Solve coding challenges that test your problem-solving and logical thinking skills.</a:t>
            </a:r>
            <a:endParaRPr lang="en-US" sz="1543" dirty="0"/>
          </a:p>
        </p:txBody>
      </p:sp>
      <p:sp>
        <p:nvSpPr>
          <p:cNvPr id="17" name="Shape 13"/>
          <p:cNvSpPr/>
          <p:nvPr/>
        </p:nvSpPr>
        <p:spPr>
          <a:xfrm>
            <a:off x="10401598" y="5089088"/>
            <a:ext cx="24408" cy="685919"/>
          </a:xfrm>
          <a:prstGeom prst="roundRect">
            <a:avLst>
              <a:gd name="adj" fmla="val 1204559"/>
            </a:avLst>
          </a:prstGeom>
          <a:solidFill>
            <a:srgbClr val="DD785E"/>
          </a:solidFill>
          <a:ln/>
        </p:spPr>
      </p:sp>
      <p:sp>
        <p:nvSpPr>
          <p:cNvPr id="18" name="Shape 14"/>
          <p:cNvSpPr/>
          <p:nvPr/>
        </p:nvSpPr>
        <p:spPr>
          <a:xfrm>
            <a:off x="10193298" y="5554504"/>
            <a:ext cx="441007" cy="441008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330815" y="5636657"/>
            <a:ext cx="165973" cy="2767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9"/>
              </a:lnSpc>
              <a:buNone/>
            </a:pPr>
            <a:r>
              <a:rPr lang="en-US" sz="2179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179" dirty="0"/>
          </a:p>
        </p:txBody>
      </p:sp>
      <p:sp>
        <p:nvSpPr>
          <p:cNvPr id="20" name="Text 16"/>
          <p:cNvSpPr/>
          <p:nvPr/>
        </p:nvSpPr>
        <p:spPr>
          <a:xfrm>
            <a:off x="9260800" y="3860244"/>
            <a:ext cx="2305883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0"/>
              </a:lnSpc>
              <a:buNone/>
            </a:pPr>
            <a:r>
              <a:rPr lang="en-US" sz="181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Real-World Scenarios</a:t>
            </a:r>
            <a:endParaRPr lang="en-US" sz="1816" dirty="0"/>
          </a:p>
        </p:txBody>
      </p:sp>
      <p:sp>
        <p:nvSpPr>
          <p:cNvPr id="21" name="Text 17"/>
          <p:cNvSpPr/>
          <p:nvPr/>
        </p:nvSpPr>
        <p:spPr>
          <a:xfrm>
            <a:off x="7609165" y="4266009"/>
            <a:ext cx="5609273" cy="6269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69"/>
              </a:lnSpc>
              <a:buNone/>
            </a:pPr>
            <a:r>
              <a:rPr lang="en-US" sz="1543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your programming skills to solve practical, industry-relevant problems.</a:t>
            </a:r>
            <a:endParaRPr lang="en-US" sz="154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9708" y="1082278"/>
            <a:ext cx="7431762" cy="6330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5"/>
              </a:lnSpc>
              <a:buNone/>
            </a:pPr>
            <a:r>
              <a:rPr lang="en-US" sz="398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User Testimonials and Feedback</a:t>
            </a:r>
            <a:endParaRPr lang="en-US" sz="398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708" y="2038112"/>
            <a:ext cx="538043" cy="53804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39708" y="2791301"/>
            <a:ext cx="253245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Confidence</a:t>
            </a:r>
            <a:endParaRPr lang="en-US" sz="1994" dirty="0"/>
          </a:p>
        </p:txBody>
      </p:sp>
      <p:sp>
        <p:nvSpPr>
          <p:cNvPr id="8" name="Text 3"/>
          <p:cNvSpPr/>
          <p:nvPr/>
        </p:nvSpPr>
        <p:spPr>
          <a:xfrm>
            <a:off x="6239708" y="3236833"/>
            <a:ext cx="3657243" cy="688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app has helped me become more confident in my programming abilities.</a:t>
            </a:r>
            <a:endParaRPr lang="en-US" sz="169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730" y="2038112"/>
            <a:ext cx="538043" cy="53804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19730" y="2791301"/>
            <a:ext cx="253245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Enhanced Learning</a:t>
            </a:r>
            <a:endParaRPr lang="en-US" sz="1994" dirty="0"/>
          </a:p>
        </p:txBody>
      </p:sp>
      <p:sp>
        <p:nvSpPr>
          <p:cNvPr id="11" name="Text 5"/>
          <p:cNvSpPr/>
          <p:nvPr/>
        </p:nvSpPr>
        <p:spPr>
          <a:xfrm>
            <a:off x="10219730" y="3236833"/>
            <a:ext cx="3657362" cy="1032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interactive quizzes and lessons have made learning programming much more engaging.</a:t>
            </a:r>
            <a:endParaRPr lang="en-US" sz="169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708" y="4915495"/>
            <a:ext cx="538043" cy="53804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39708" y="5668685"/>
            <a:ext cx="2532459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Competitive Edge</a:t>
            </a:r>
            <a:endParaRPr lang="en-US" sz="1994" dirty="0"/>
          </a:p>
        </p:txBody>
      </p:sp>
      <p:sp>
        <p:nvSpPr>
          <p:cNvPr id="14" name="Text 7"/>
          <p:cNvSpPr/>
          <p:nvPr/>
        </p:nvSpPr>
        <p:spPr>
          <a:xfrm>
            <a:off x="6239708" y="6114217"/>
            <a:ext cx="3657243" cy="1032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Competing with friends and climbing the leaderboard has been a great motivator.</a:t>
            </a:r>
            <a:endParaRPr lang="en-US" sz="1695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9730" y="4915495"/>
            <a:ext cx="538043" cy="53804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19730" y="5668685"/>
            <a:ext cx="2542937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994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Highly Recommended</a:t>
            </a:r>
            <a:endParaRPr lang="en-US" sz="1994" dirty="0"/>
          </a:p>
        </p:txBody>
      </p:sp>
      <p:sp>
        <p:nvSpPr>
          <p:cNvPr id="17" name="Text 9"/>
          <p:cNvSpPr/>
          <p:nvPr/>
        </p:nvSpPr>
        <p:spPr>
          <a:xfrm>
            <a:off x="10219730" y="6114217"/>
            <a:ext cx="3657362" cy="10329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12"/>
              </a:lnSpc>
              <a:buNone/>
            </a:pPr>
            <a:r>
              <a:rPr lang="en-US" sz="169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 would strongly recommend this app to anyone looking to improve their programming skills.</a:t>
            </a:r>
            <a:endParaRPr lang="en-US" sz="169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6"/>
              </a:lnSpc>
              <a:buNone/>
            </a:pPr>
            <a:r>
              <a:rPr lang="en-US" sz="413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Ready to Level Up Your Programming Skills?</a:t>
            </a:r>
            <a:endParaRPr lang="en-US" sz="413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2261354"/>
            <a:ext cx="1115258" cy="178450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Download</a:t>
            </a:r>
            <a:endParaRPr lang="en-US" sz="2066" dirty="0"/>
          </a:p>
        </p:txBody>
      </p:sp>
      <p:sp>
        <p:nvSpPr>
          <p:cNvPr id="8" name="Text 3"/>
          <p:cNvSpPr/>
          <p:nvPr/>
        </p:nvSpPr>
        <p:spPr>
          <a:xfrm>
            <a:off x="2230517" y="2946202"/>
            <a:ext cx="6132790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175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Download the app from the app store or our website.</a:t>
            </a:r>
            <a:endParaRPr lang="en-US" sz="175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4045863"/>
            <a:ext cx="1115258" cy="17845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Start Learning</a:t>
            </a:r>
            <a:endParaRPr lang="en-US" sz="2066" dirty="0"/>
          </a:p>
        </p:txBody>
      </p:sp>
      <p:sp>
        <p:nvSpPr>
          <p:cNvPr id="11" name="Text 5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175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Dive into the interactive quizzes and challenges to begin your skill development journey.</a:t>
            </a:r>
            <a:endParaRPr lang="en-US" sz="175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93" y="5830372"/>
            <a:ext cx="1115258" cy="178450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30517" y="6053376"/>
            <a:ext cx="2624257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Achieve Mastery</a:t>
            </a:r>
            <a:endParaRPr lang="en-US" sz="2066" dirty="0"/>
          </a:p>
        </p:txBody>
      </p:sp>
      <p:sp>
        <p:nvSpPr>
          <p:cNvPr id="14" name="Text 7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10"/>
              </a:lnSpc>
              <a:buNone/>
            </a:pPr>
            <a:r>
              <a:rPr lang="en-US" sz="1756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Continuously practice and track your progress to become a programming pro.</a:t>
            </a:r>
            <a:endParaRPr lang="en-US" sz="1756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817257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</a:t>
            </a:r>
            <a:endParaRPr lang="en-US" sz="4435" dirty="0"/>
          </a:p>
        </p:txBody>
      </p:sp>
      <p:sp>
        <p:nvSpPr>
          <p:cNvPr id="6" name="Text 2"/>
          <p:cNvSpPr/>
          <p:nvPr/>
        </p:nvSpPr>
        <p:spPr>
          <a:xfrm>
            <a:off x="6324124" y="3880247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Thank you for your interest in our game-based learning app. We hope this presentation has given you a glimpse into the exciting world of interactive programming skill development. Let's take your coding abilities to new heights together!</a:t>
            </a:r>
            <a:endParaRPr lang="en-US" sz="18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431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Nunito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Utkarsh Bhardwaj</cp:lastModifiedBy>
  <cp:revision>2</cp:revision>
  <dcterms:created xsi:type="dcterms:W3CDTF">2024-07-14T07:54:11Z</dcterms:created>
  <dcterms:modified xsi:type="dcterms:W3CDTF">2024-07-14T07:58:07Z</dcterms:modified>
</cp:coreProperties>
</file>